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337" y="3100387"/>
            <a:ext cx="60293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286" y="726196"/>
            <a:ext cx="10829925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09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90662"/>
            <a:ext cx="108299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91250" y="2540977"/>
            <a:ext cx="4308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6019" y="4047393"/>
            <a:ext cx="4308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12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126" y="1480771"/>
            <a:ext cx="10791825" cy="36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371" y="1949329"/>
            <a:ext cx="10487025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4888" y="2980591"/>
            <a:ext cx="4308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35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327" y="870438"/>
            <a:ext cx="10858500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5827" y="1389184"/>
            <a:ext cx="4308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00143" y="4273061"/>
            <a:ext cx="4308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38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775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89888" y="1336431"/>
            <a:ext cx="4308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77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304" y="1480405"/>
            <a:ext cx="10848975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06" y="3965331"/>
            <a:ext cx="1082992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70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535" y="778119"/>
            <a:ext cx="10858500" cy="582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86004" y="5196254"/>
            <a:ext cx="119575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3703" y="5196254"/>
            <a:ext cx="949565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6796" y="5688623"/>
            <a:ext cx="268165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59665" y="5688623"/>
            <a:ext cx="606666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73826" y="6180992"/>
            <a:ext cx="2074981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26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830" y="1376362"/>
            <a:ext cx="108299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40981" y="1907931"/>
            <a:ext cx="4308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05550" y="3842238"/>
            <a:ext cx="4308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49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90662"/>
            <a:ext cx="108870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91050" y="1538654"/>
            <a:ext cx="4308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0395" y="4448909"/>
            <a:ext cx="10181489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7834" y="4950070"/>
            <a:ext cx="4308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53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680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1072" y="5433646"/>
            <a:ext cx="1389181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9780" y="5433647"/>
            <a:ext cx="1389181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37134" y="5442439"/>
            <a:ext cx="1389181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48451" y="5433647"/>
            <a:ext cx="1556234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771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177" y="1296806"/>
            <a:ext cx="108966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13941" y="2329961"/>
            <a:ext cx="1213336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7049" y="2329961"/>
            <a:ext cx="1213336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6965" y="3305907"/>
            <a:ext cx="905604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53257" y="3297115"/>
            <a:ext cx="905604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3003" y="3833446"/>
            <a:ext cx="905604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1326" y="3798277"/>
            <a:ext cx="905604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62449" y="3833446"/>
            <a:ext cx="905604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60626" y="3798277"/>
            <a:ext cx="905604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83018" y="4299439"/>
            <a:ext cx="207498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08633" y="4290648"/>
            <a:ext cx="207498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99641" y="4791810"/>
            <a:ext cx="207498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30764" y="4800602"/>
            <a:ext cx="207498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420710" y="5301764"/>
            <a:ext cx="207498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163908" y="5319348"/>
            <a:ext cx="1274884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70439" y="5811716"/>
            <a:ext cx="103749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818684" y="5811715"/>
            <a:ext cx="2162907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16622" y="6312876"/>
            <a:ext cx="2162907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618" y="971935"/>
            <a:ext cx="10820400" cy="574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1557" y="6339254"/>
            <a:ext cx="9407765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89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014537"/>
            <a:ext cx="108585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0396" y="3472963"/>
            <a:ext cx="1015511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7496" y="3956540"/>
            <a:ext cx="10515596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7495" y="4448908"/>
            <a:ext cx="8950567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77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195512"/>
            <a:ext cx="1085850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68719" y="2769577"/>
            <a:ext cx="4308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00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680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10857" y="1336431"/>
            <a:ext cx="4308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931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491" y="1330935"/>
            <a:ext cx="10829925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877" y="2810241"/>
            <a:ext cx="10820400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3896" y="1336431"/>
            <a:ext cx="4308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6150" y="3859823"/>
            <a:ext cx="4308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54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945" y="974114"/>
            <a:ext cx="93059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65734" y="949570"/>
            <a:ext cx="4308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7518" y="3033348"/>
            <a:ext cx="4308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5403" y="4580794"/>
            <a:ext cx="4308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62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194" y="1347422"/>
            <a:ext cx="108680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50173" y="1336431"/>
            <a:ext cx="4308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3111" y="3393831"/>
            <a:ext cx="4308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6434" y="5882054"/>
            <a:ext cx="6726112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73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233612"/>
            <a:ext cx="10896600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6434" y="2734408"/>
            <a:ext cx="10216658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7495" y="3226778"/>
            <a:ext cx="8203220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10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506" y="622436"/>
            <a:ext cx="9839325" cy="61014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812" y="652829"/>
            <a:ext cx="10248900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396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2024-11-25T07:25:47Z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